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b-NO" smtClean="0"/>
              <a:t>Klikk for å redigere tittelstil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AA54BBE-B84C-43D3-BB76-9D76AD72AA0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10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EDEF4290-F2DE-4D25-972A-124EC7969E0E}"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4BBE-B84C-43D3-BB76-9D76AD72AA05}" type="slidenum">
              <a:rPr lang="en-US" smtClean="0"/>
              <a:t>‹#›</a:t>
            </a:fld>
            <a:endParaRPr lang="en-US"/>
          </a:p>
        </p:txBody>
      </p:sp>
    </p:spTree>
    <p:extLst>
      <p:ext uri="{BB962C8B-B14F-4D97-AF65-F5344CB8AC3E}">
        <p14:creationId xmlns:p14="http://schemas.microsoft.com/office/powerpoint/2010/main" val="18404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81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19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spTree>
    <p:extLst>
      <p:ext uri="{BB962C8B-B14F-4D97-AF65-F5344CB8AC3E}">
        <p14:creationId xmlns:p14="http://schemas.microsoft.com/office/powerpoint/2010/main" val="407586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00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b-NO" smtClean="0"/>
              <a:t>Klikk for å redigere tittelstil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59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81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1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spTree>
    <p:extLst>
      <p:ext uri="{BB962C8B-B14F-4D97-AF65-F5344CB8AC3E}">
        <p14:creationId xmlns:p14="http://schemas.microsoft.com/office/powerpoint/2010/main" val="191587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EDEF4290-F2DE-4D25-972A-124EC7969E0E}"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4BBE-B84C-43D3-BB76-9D76AD72AA0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8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EDEF4290-F2DE-4D25-972A-124EC7969E0E}"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4BBE-B84C-43D3-BB76-9D76AD72AA05}" type="slidenum">
              <a:rPr lang="en-US" smtClean="0"/>
              <a:t>‹#›</a:t>
            </a:fld>
            <a:endParaRPr lang="en-US"/>
          </a:p>
        </p:txBody>
      </p:sp>
    </p:spTree>
    <p:extLst>
      <p:ext uri="{BB962C8B-B14F-4D97-AF65-F5344CB8AC3E}">
        <p14:creationId xmlns:p14="http://schemas.microsoft.com/office/powerpoint/2010/main" val="294919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EDEF4290-F2DE-4D25-972A-124EC7969E0E}"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54BBE-B84C-43D3-BB76-9D76AD72AA0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82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EDEF4290-F2DE-4D25-972A-124EC7969E0E}"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54BBE-B84C-43D3-BB76-9D76AD72AA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8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F4290-F2DE-4D25-972A-124EC7969E0E}"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54BBE-B84C-43D3-BB76-9D76AD72AA05}" type="slidenum">
              <a:rPr lang="en-US" smtClean="0"/>
              <a:t>‹#›</a:t>
            </a:fld>
            <a:endParaRPr lang="en-US"/>
          </a:p>
        </p:txBody>
      </p:sp>
    </p:spTree>
    <p:extLst>
      <p:ext uri="{BB962C8B-B14F-4D97-AF65-F5344CB8AC3E}">
        <p14:creationId xmlns:p14="http://schemas.microsoft.com/office/powerpoint/2010/main" val="305032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EDEF4290-F2DE-4D25-972A-124EC7969E0E}"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4BBE-B84C-43D3-BB76-9D76AD72AA0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94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b-NO" smtClean="0"/>
              <a:t>Klikk for å redigere tittelstil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EDEF4290-F2DE-4D25-972A-124EC7969E0E}"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4BBE-B84C-43D3-BB76-9D76AD72AA05}" type="slidenum">
              <a:rPr lang="en-US" smtClean="0"/>
              <a:t>‹#›</a:t>
            </a:fld>
            <a:endParaRPr lang="en-US"/>
          </a:p>
        </p:txBody>
      </p:sp>
    </p:spTree>
    <p:extLst>
      <p:ext uri="{BB962C8B-B14F-4D97-AF65-F5344CB8AC3E}">
        <p14:creationId xmlns:p14="http://schemas.microsoft.com/office/powerpoint/2010/main" val="202437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EF4290-F2DE-4D25-972A-124EC7969E0E}" type="datetimeFigureOut">
              <a:rPr lang="en-US" smtClean="0"/>
              <a:t>5/5/2019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A54BBE-B84C-43D3-BB76-9D76AD72AA05}" type="slidenum">
              <a:rPr lang="en-US" smtClean="0"/>
              <a:t>‹#›</a:t>
            </a:fld>
            <a:endParaRPr lang="en-US"/>
          </a:p>
        </p:txBody>
      </p:sp>
    </p:spTree>
    <p:extLst>
      <p:ext uri="{BB962C8B-B14F-4D97-AF65-F5344CB8AC3E}">
        <p14:creationId xmlns:p14="http://schemas.microsoft.com/office/powerpoint/2010/main" val="273096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Vær</a:t>
            </a:r>
            <a:r>
              <a:rPr lang="en-US" dirty="0" smtClean="0"/>
              <a:t> </a:t>
            </a:r>
            <a:r>
              <a:rPr lang="en-US" dirty="0" err="1" smtClean="0"/>
              <a:t>ikke</a:t>
            </a:r>
            <a:r>
              <a:rPr lang="en-US" dirty="0" smtClean="0"/>
              <a:t> </a:t>
            </a:r>
            <a:r>
              <a:rPr lang="en-US" dirty="0" err="1" smtClean="0"/>
              <a:t>bekymret</a:t>
            </a:r>
            <a:endParaRPr lang="en-US" dirty="0"/>
          </a:p>
        </p:txBody>
      </p:sp>
      <p:sp>
        <p:nvSpPr>
          <p:cNvPr id="3" name="Plassholder for innhold 2"/>
          <p:cNvSpPr>
            <a:spLocks noGrp="1"/>
          </p:cNvSpPr>
          <p:nvPr>
            <p:ph idx="1"/>
          </p:nvPr>
        </p:nvSpPr>
        <p:spPr/>
        <p:txBody>
          <a:bodyPr/>
          <a:lstStyle/>
          <a:p>
            <a:pPr>
              <a:spcAft>
                <a:spcPts val="0"/>
              </a:spcAft>
            </a:pPr>
            <a:r>
              <a:rPr lang="nb-NO" dirty="0">
                <a:latin typeface="Times New Roman" panose="02020603050405020304" pitchFamily="18" charset="0"/>
                <a:ea typeface="Times New Roman" panose="02020603050405020304" pitchFamily="18" charset="0"/>
              </a:rPr>
              <a:t>Gled dere i Herren alltid! Igjen vil jeg si: Gled dere!  </a:t>
            </a:r>
            <a:endParaRPr lang="nb-NO" dirty="0" smtClean="0">
              <a:latin typeface="Times New Roman" panose="02020603050405020304" pitchFamily="18" charset="0"/>
              <a:ea typeface="Times New Roman" panose="02020603050405020304" pitchFamily="18" charset="0"/>
            </a:endParaRPr>
          </a:p>
          <a:p>
            <a:pPr>
              <a:spcAft>
                <a:spcPts val="0"/>
              </a:spcAft>
            </a:pPr>
            <a:r>
              <a:rPr lang="nb-NO" dirty="0" smtClean="0">
                <a:solidFill>
                  <a:srgbClr val="808080"/>
                </a:solidFill>
                <a:latin typeface="Times New Roman" panose="02020603050405020304" pitchFamily="18" charset="0"/>
                <a:ea typeface="Times New Roman" panose="02020603050405020304" pitchFamily="18" charset="0"/>
              </a:rPr>
              <a:t>5</a:t>
            </a:r>
            <a:r>
              <a:rPr lang="nb-NO" dirty="0">
                <a:latin typeface="Times New Roman" panose="02020603050405020304" pitchFamily="18" charset="0"/>
                <a:ea typeface="Times New Roman" panose="02020603050405020304" pitchFamily="18" charset="0"/>
              </a:rPr>
              <a:t> La alle mennesker få merke at dere er vennlige. Herren er nær!  </a:t>
            </a:r>
            <a:endParaRPr lang="nb-NO" dirty="0" smtClean="0">
              <a:latin typeface="Times New Roman" panose="02020603050405020304" pitchFamily="18" charset="0"/>
              <a:ea typeface="Times New Roman" panose="02020603050405020304" pitchFamily="18" charset="0"/>
            </a:endParaRPr>
          </a:p>
          <a:p>
            <a:pPr>
              <a:spcAft>
                <a:spcPts val="0"/>
              </a:spcAft>
            </a:pPr>
            <a:r>
              <a:rPr lang="nb-NO" dirty="0" smtClean="0">
                <a:solidFill>
                  <a:srgbClr val="808080"/>
                </a:solidFill>
                <a:latin typeface="Times New Roman" panose="02020603050405020304" pitchFamily="18" charset="0"/>
                <a:ea typeface="Times New Roman" panose="02020603050405020304" pitchFamily="18" charset="0"/>
              </a:rPr>
              <a:t>6</a:t>
            </a:r>
            <a:r>
              <a:rPr lang="nb-NO" dirty="0">
                <a:latin typeface="Times New Roman" panose="02020603050405020304" pitchFamily="18" charset="0"/>
                <a:ea typeface="Times New Roman" panose="02020603050405020304" pitchFamily="18" charset="0"/>
              </a:rPr>
              <a:t> Vær ikke bekymret for noe! Men la alt som ligger dere på hjertet, komme fram for Gud i bønn og påkallelse med takk! </a:t>
            </a:r>
            <a:endParaRPr lang="nb-NO" dirty="0" smtClean="0">
              <a:latin typeface="Times New Roman" panose="02020603050405020304" pitchFamily="18" charset="0"/>
              <a:ea typeface="Times New Roman" panose="02020603050405020304" pitchFamily="18" charset="0"/>
            </a:endParaRPr>
          </a:p>
          <a:p>
            <a:pPr>
              <a:spcAft>
                <a:spcPts val="0"/>
              </a:spcAft>
            </a:pPr>
            <a:r>
              <a:rPr lang="nb-NO" dirty="0">
                <a:latin typeface="Times New Roman" panose="02020603050405020304" pitchFamily="18" charset="0"/>
                <a:ea typeface="Times New Roman" panose="02020603050405020304" pitchFamily="18" charset="0"/>
              </a:rPr>
              <a:t> </a:t>
            </a:r>
            <a:r>
              <a:rPr lang="nb-NO" dirty="0">
                <a:solidFill>
                  <a:srgbClr val="808080"/>
                </a:solidFill>
                <a:latin typeface="Times New Roman" panose="02020603050405020304" pitchFamily="18" charset="0"/>
                <a:ea typeface="Times New Roman" panose="02020603050405020304" pitchFamily="18" charset="0"/>
              </a:rPr>
              <a:t>7</a:t>
            </a:r>
            <a:r>
              <a:rPr lang="nb-NO" dirty="0">
                <a:latin typeface="Times New Roman" panose="02020603050405020304" pitchFamily="18" charset="0"/>
                <a:ea typeface="Times New Roman" panose="02020603050405020304" pitchFamily="18" charset="0"/>
              </a:rPr>
              <a:t> Og Guds fred, som overgår all forstand, skal bevare deres hjerter og tanker i Kristus Jesus</a:t>
            </a:r>
            <a:r>
              <a:rPr lang="nb-NO" dirty="0" smtClean="0">
                <a:latin typeface="Times New Roman" panose="02020603050405020304" pitchFamily="18" charset="0"/>
                <a:ea typeface="Times New Roman" panose="02020603050405020304" pitchFamily="18" charset="0"/>
              </a:rPr>
              <a:t>.   ( fil 4, 4-7)</a:t>
            </a:r>
            <a:endParaRPr lang="en-US" dirty="0">
              <a:latin typeface="Times New Roman" panose="02020603050405020304" pitchFamily="18" charset="0"/>
              <a:ea typeface="Times New Roman" panose="02020603050405020304" pitchFamily="18" charset="0"/>
            </a:endParaRPr>
          </a:p>
          <a:p>
            <a:pPr>
              <a:spcAft>
                <a:spcPts val="0"/>
              </a:spcAft>
            </a:pPr>
            <a:r>
              <a:rPr lang="nb-NO"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8035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342900" lvl="0" indent="-342900">
              <a:spcAft>
                <a:spcPts val="0"/>
              </a:spcAft>
              <a:tabLst>
                <a:tab pos="457200" algn="l"/>
              </a:tabLst>
            </a:pPr>
            <a:r>
              <a:rPr lang="nb-NO" b="1" dirty="0">
                <a:latin typeface="Times New Roman" panose="02020603050405020304" pitchFamily="18" charset="0"/>
                <a:ea typeface="Times New Roman" panose="02020603050405020304" pitchFamily="18" charset="0"/>
              </a:rPr>
              <a:t>Å gi gjør deg lik </a:t>
            </a:r>
            <a:r>
              <a:rPr lang="nb-NO" b="1" dirty="0" smtClean="0">
                <a:latin typeface="Times New Roman" panose="02020603050405020304" pitchFamily="18" charset="0"/>
                <a:ea typeface="Times New Roman" panose="02020603050405020304" pitchFamily="18" charset="0"/>
              </a:rPr>
              <a:t>Gud.</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3" name="Plassholder for innhold 2"/>
          <p:cNvSpPr>
            <a:spLocks noGrp="1"/>
          </p:cNvSpPr>
          <p:nvPr>
            <p:ph idx="1"/>
          </p:nvPr>
        </p:nvSpPr>
        <p:spPr/>
        <p:txBody>
          <a:bodyPr/>
          <a:lstStyle/>
          <a:p>
            <a:r>
              <a:rPr lang="nb-NO" dirty="0">
                <a:latin typeface="Times New Roman" panose="02020603050405020304" pitchFamily="18" charset="0"/>
                <a:ea typeface="Times New Roman" panose="02020603050405020304" pitchFamily="18" charset="0"/>
              </a:rPr>
              <a:t>for så høyt har Gud elsket verden at han ga sin </a:t>
            </a:r>
            <a:r>
              <a:rPr lang="nb-NO" dirty="0" smtClean="0">
                <a:latin typeface="Times New Roman" panose="02020603050405020304" pitchFamily="18" charset="0"/>
                <a:ea typeface="Times New Roman" panose="02020603050405020304" pitchFamily="18" charset="0"/>
              </a:rPr>
              <a:t>sønn…</a:t>
            </a:r>
          </a:p>
          <a:p>
            <a:pPr marL="0" indent="0">
              <a:buNone/>
            </a:pPr>
            <a:r>
              <a:rPr lang="nb-NO" dirty="0" smtClean="0">
                <a:latin typeface="Times New Roman" panose="02020603050405020304" pitchFamily="18" charset="0"/>
                <a:ea typeface="Times New Roman" panose="02020603050405020304" pitchFamily="18" charset="0"/>
              </a:rPr>
              <a:t>   (Johannes 3,16)</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8566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342900" lvl="0" indent="-342900">
              <a:spcAft>
                <a:spcPts val="0"/>
              </a:spcAft>
              <a:tabLst>
                <a:tab pos="457200" algn="l"/>
              </a:tabLst>
            </a:pPr>
            <a:r>
              <a:rPr lang="nb-NO" b="1" dirty="0">
                <a:latin typeface="Times New Roman" panose="02020603050405020304" pitchFamily="18" charset="0"/>
                <a:ea typeface="Times New Roman" panose="02020603050405020304" pitchFamily="18" charset="0"/>
              </a:rPr>
              <a:t>Å gi drar deg nærmere Gud.</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3" name="Plassholder for innhold 2"/>
          <p:cNvSpPr>
            <a:spLocks noGrp="1"/>
          </p:cNvSpPr>
          <p:nvPr>
            <p:ph idx="1"/>
          </p:nvPr>
        </p:nvSpPr>
        <p:spPr/>
        <p:txBody>
          <a:bodyPr/>
          <a:lstStyle/>
          <a:p>
            <a:r>
              <a:rPr lang="nb-NO" dirty="0" smtClean="0"/>
              <a:t> </a:t>
            </a:r>
            <a:r>
              <a:rPr lang="nb-NO" dirty="0"/>
              <a:t>der din skatt er, vil også ditt hjerte være</a:t>
            </a:r>
            <a:r>
              <a:rPr lang="nb-NO" dirty="0" smtClean="0"/>
              <a:t>.  </a:t>
            </a:r>
          </a:p>
          <a:p>
            <a:pPr marL="0" indent="0">
              <a:buNone/>
            </a:pPr>
            <a:r>
              <a:rPr lang="nb-NO" dirty="0" smtClean="0"/>
              <a:t>( Matteus 6, 21) </a:t>
            </a:r>
            <a:endParaRPr lang="en-US" dirty="0"/>
          </a:p>
          <a:p>
            <a:endParaRPr lang="en-US" dirty="0"/>
          </a:p>
        </p:txBody>
      </p:sp>
    </p:spTree>
    <p:extLst>
      <p:ext uri="{BB962C8B-B14F-4D97-AF65-F5344CB8AC3E}">
        <p14:creationId xmlns:p14="http://schemas.microsoft.com/office/powerpoint/2010/main" val="280968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342900" lvl="0" indent="-342900">
              <a:spcAft>
                <a:spcPts val="0"/>
              </a:spcAft>
              <a:tabLst>
                <a:tab pos="457200" algn="l"/>
              </a:tabLst>
            </a:pPr>
            <a:r>
              <a:rPr lang="nb-NO" b="1" dirty="0">
                <a:solidFill>
                  <a:srgbClr val="000000"/>
                </a:solidFill>
                <a:latin typeface="Trebuchet MS" panose="020B0603020202020204" pitchFamily="34" charset="0"/>
                <a:ea typeface="Times New Roman" panose="02020603050405020304" pitchFamily="18" charset="0"/>
              </a:rPr>
              <a:t>Å gi  er motgift mot  </a:t>
            </a:r>
            <a:r>
              <a:rPr lang="nb-NO" b="1" dirty="0" smtClean="0">
                <a:solidFill>
                  <a:srgbClr val="000000"/>
                </a:solidFill>
                <a:latin typeface="Trebuchet MS" panose="020B0603020202020204" pitchFamily="34" charset="0"/>
                <a:ea typeface="Times New Roman" panose="02020603050405020304" pitchFamily="18" charset="0"/>
              </a:rPr>
              <a:t>materialisme.</a:t>
            </a:r>
            <a:r>
              <a:rPr lang="en-US" sz="6600" dirty="0" smtClean="0">
                <a:effectLst/>
                <a:latin typeface="Times New Roman" panose="02020603050405020304" pitchFamily="18" charset="0"/>
                <a:ea typeface="Times New Roman" panose="02020603050405020304" pitchFamily="18" charset="0"/>
              </a:rPr>
              <a:t/>
            </a:r>
            <a:br>
              <a:rPr lang="en-US" sz="6600" dirty="0" smtClean="0">
                <a:effectLst/>
                <a:latin typeface="Times New Roman" panose="02020603050405020304" pitchFamily="18" charset="0"/>
                <a:ea typeface="Times New Roman" panose="02020603050405020304" pitchFamily="18" charset="0"/>
              </a:rPr>
            </a:br>
            <a:endParaRPr lang="en-US" dirty="0"/>
          </a:p>
        </p:txBody>
      </p:sp>
      <p:sp>
        <p:nvSpPr>
          <p:cNvPr id="3" name="Plassholder for innhold 2"/>
          <p:cNvSpPr>
            <a:spLocks noGrp="1"/>
          </p:cNvSpPr>
          <p:nvPr>
            <p:ph idx="1"/>
          </p:nvPr>
        </p:nvSpPr>
        <p:spPr/>
        <p:txBody>
          <a:bodyPr>
            <a:normAutofit lnSpcReduction="10000"/>
          </a:bodyPr>
          <a:lstStyle/>
          <a:p>
            <a:r>
              <a:rPr lang="nb-NO" dirty="0" smtClean="0">
                <a:solidFill>
                  <a:srgbClr val="000000"/>
                </a:solidFill>
                <a:latin typeface="Times New Roman" panose="02020603050405020304" pitchFamily="18" charset="0"/>
                <a:ea typeface="Times New Roman" panose="02020603050405020304" pitchFamily="18" charset="0"/>
              </a:rPr>
              <a:t>Forman </a:t>
            </a:r>
            <a:r>
              <a:rPr lang="nb-NO" dirty="0">
                <a:solidFill>
                  <a:srgbClr val="000000"/>
                </a:solidFill>
                <a:latin typeface="Times New Roman" panose="02020603050405020304" pitchFamily="18" charset="0"/>
                <a:ea typeface="Times New Roman" panose="02020603050405020304" pitchFamily="18" charset="0"/>
              </a:rPr>
              <a:t>dem som er rike i denne verden, at de ikke må være overmodige og ikke sette sitt håp til den usikre rikdommen, men til Gud, han som gir oss rikelig av alt for at vi skal nyte det. </a:t>
            </a:r>
            <a:endParaRPr lang="nb-NO" dirty="0" smtClean="0">
              <a:solidFill>
                <a:srgbClr val="000000"/>
              </a:solidFill>
              <a:latin typeface="Times New Roman" panose="02020603050405020304" pitchFamily="18" charset="0"/>
              <a:ea typeface="Times New Roman" panose="02020603050405020304" pitchFamily="18" charset="0"/>
            </a:endParaRPr>
          </a:p>
          <a:p>
            <a:r>
              <a:rPr lang="nb-NO" dirty="0" smtClean="0">
                <a:solidFill>
                  <a:srgbClr val="000000"/>
                </a:solidFill>
                <a:latin typeface="Times New Roman" panose="02020603050405020304" pitchFamily="18" charset="0"/>
                <a:ea typeface="Times New Roman" panose="02020603050405020304" pitchFamily="18" charset="0"/>
              </a:rPr>
              <a:t>18 </a:t>
            </a:r>
            <a:r>
              <a:rPr lang="nb-NO" dirty="0">
                <a:solidFill>
                  <a:srgbClr val="000000"/>
                </a:solidFill>
                <a:latin typeface="Times New Roman" panose="02020603050405020304" pitchFamily="18" charset="0"/>
                <a:ea typeface="Times New Roman" panose="02020603050405020304" pitchFamily="18" charset="0"/>
              </a:rPr>
              <a:t>De skal gjøre godt, være rike på gode gjerninger, være gavmilde og dele med andre. </a:t>
            </a:r>
            <a:endParaRPr lang="nb-NO" dirty="0" smtClean="0">
              <a:solidFill>
                <a:srgbClr val="000000"/>
              </a:solidFill>
              <a:latin typeface="Times New Roman" panose="02020603050405020304" pitchFamily="18" charset="0"/>
              <a:ea typeface="Times New Roman" panose="02020603050405020304" pitchFamily="18" charset="0"/>
            </a:endParaRPr>
          </a:p>
          <a:p>
            <a:pPr lvl="0"/>
            <a:r>
              <a:rPr lang="nb-NO" dirty="0" smtClean="0">
                <a:solidFill>
                  <a:srgbClr val="808080"/>
                </a:solidFill>
                <a:latin typeface="Times New Roman" panose="02020603050405020304" pitchFamily="18" charset="0"/>
                <a:ea typeface="Times New Roman" panose="02020603050405020304" pitchFamily="18" charset="0"/>
              </a:rPr>
              <a:t>19</a:t>
            </a:r>
            <a:r>
              <a:rPr lang="en-US" b="1" dirty="0" smtClean="0">
                <a:solidFill>
                  <a:srgbClr val="000000"/>
                </a:solidFill>
                <a:latin typeface="Times New Roman" panose="02020603050405020304" pitchFamily="18" charset="0"/>
                <a:ea typeface="Times New Roman" panose="02020603050405020304" pitchFamily="18" charset="0"/>
              </a:rPr>
              <a:t> </a:t>
            </a:r>
            <a:r>
              <a:rPr lang="nb-NO" dirty="0">
                <a:solidFill>
                  <a:srgbClr val="000000"/>
                </a:solidFill>
                <a:latin typeface="Times New Roman" panose="02020603050405020304" pitchFamily="18" charset="0"/>
                <a:ea typeface="Times New Roman" panose="02020603050405020304" pitchFamily="18" charset="0"/>
              </a:rPr>
              <a:t>Slik samler de seg en skatt som blir en god grunnvoll for fremtiden, så de kan vinne det virkelige </a:t>
            </a:r>
            <a:r>
              <a:rPr lang="nb-NO" dirty="0" smtClean="0">
                <a:solidFill>
                  <a:srgbClr val="000000"/>
                </a:solidFill>
                <a:latin typeface="Times New Roman" panose="02020603050405020304" pitchFamily="18" charset="0"/>
                <a:ea typeface="Times New Roman" panose="02020603050405020304" pitchFamily="18" charset="0"/>
              </a:rPr>
              <a:t>livet.   </a:t>
            </a:r>
          </a:p>
          <a:p>
            <a:pPr marL="0" lvl="0" indent="0">
              <a:buNone/>
            </a:pPr>
            <a:r>
              <a:rPr lang="nb-NO" dirty="0" smtClean="0">
                <a:solidFill>
                  <a:srgbClr val="000000"/>
                </a:solidFill>
                <a:latin typeface="Times New Roman" panose="02020603050405020304" pitchFamily="18" charset="0"/>
                <a:ea typeface="Times New Roman" panose="02020603050405020304" pitchFamily="18" charset="0"/>
              </a:rPr>
              <a:t>(</a:t>
            </a:r>
            <a:r>
              <a:rPr lang="nb-NO" dirty="0">
                <a:solidFill>
                  <a:srgbClr val="000000"/>
                </a:solidFill>
                <a:latin typeface="Times New Roman" panose="02020603050405020304" pitchFamily="18" charset="0"/>
                <a:ea typeface="Times New Roman" panose="02020603050405020304" pitchFamily="18" charset="0"/>
              </a:rPr>
              <a:t>1 Tim 6, </a:t>
            </a:r>
            <a:r>
              <a:rPr lang="nb-NO" dirty="0" smtClean="0">
                <a:solidFill>
                  <a:srgbClr val="000000"/>
                </a:solidFill>
                <a:latin typeface="Times New Roman" panose="02020603050405020304" pitchFamily="18" charset="0"/>
                <a:ea typeface="Times New Roman" panose="02020603050405020304" pitchFamily="18" charset="0"/>
              </a:rPr>
              <a:t>17-19 )</a:t>
            </a:r>
            <a:endParaRPr lang="en-US" dirty="0">
              <a:solidFill>
                <a:prstClr val="black"/>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929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342900" lvl="0" indent="-342900">
              <a:spcAft>
                <a:spcPts val="0"/>
              </a:spcAft>
              <a:tabLst>
                <a:tab pos="457200" algn="l"/>
              </a:tabLst>
            </a:pPr>
            <a:r>
              <a:rPr lang="nb-NO" b="1" dirty="0">
                <a:solidFill>
                  <a:srgbClr val="000000"/>
                </a:solidFill>
                <a:latin typeface="Trebuchet MS" panose="020B0603020202020204" pitchFamily="34" charset="0"/>
                <a:ea typeface="Times New Roman" panose="02020603050405020304" pitchFamily="18" charset="0"/>
              </a:rPr>
              <a:t>Å gi styrker din </a:t>
            </a:r>
            <a:r>
              <a:rPr lang="nb-NO" b="1" dirty="0" smtClean="0">
                <a:solidFill>
                  <a:srgbClr val="000000"/>
                </a:solidFill>
                <a:latin typeface="Trebuchet MS" panose="020B0603020202020204" pitchFamily="34" charset="0"/>
                <a:ea typeface="Times New Roman" panose="02020603050405020304" pitchFamily="18" charset="0"/>
              </a:rPr>
              <a:t>tro.</a:t>
            </a:r>
            <a:r>
              <a:rPr lang="en-US" sz="6600" dirty="0" smtClean="0">
                <a:effectLst/>
                <a:latin typeface="Times New Roman" panose="02020603050405020304" pitchFamily="18" charset="0"/>
                <a:ea typeface="Times New Roman" panose="02020603050405020304" pitchFamily="18" charset="0"/>
              </a:rPr>
              <a:t/>
            </a:r>
            <a:br>
              <a:rPr lang="en-US" sz="6600" dirty="0" smtClean="0">
                <a:effectLst/>
                <a:latin typeface="Times New Roman" panose="02020603050405020304" pitchFamily="18" charset="0"/>
                <a:ea typeface="Times New Roman" panose="02020603050405020304" pitchFamily="18" charset="0"/>
              </a:rPr>
            </a:br>
            <a:endParaRPr lang="en-US" dirty="0"/>
          </a:p>
        </p:txBody>
      </p:sp>
      <p:sp>
        <p:nvSpPr>
          <p:cNvPr id="3" name="Plassholder for innhold 2"/>
          <p:cNvSpPr>
            <a:spLocks noGrp="1"/>
          </p:cNvSpPr>
          <p:nvPr>
            <p:ph idx="1"/>
          </p:nvPr>
        </p:nvSpPr>
        <p:spPr/>
        <p:txBody>
          <a:bodyPr/>
          <a:lstStyle/>
          <a:p>
            <a:pPr>
              <a:spcAft>
                <a:spcPts val="0"/>
              </a:spcAft>
            </a:pPr>
            <a:r>
              <a:rPr lang="nb-NO" dirty="0" err="1" smtClean="0">
                <a:solidFill>
                  <a:srgbClr val="000000"/>
                </a:solidFill>
                <a:latin typeface="Trebuchet MS" panose="020B0603020202020204" pitchFamily="34" charset="0"/>
                <a:ea typeface="Times New Roman" panose="02020603050405020304" pitchFamily="18" charset="0"/>
              </a:rPr>
              <a:t>Ordspr</a:t>
            </a:r>
            <a:r>
              <a:rPr lang="nb-NO" dirty="0" smtClean="0">
                <a:solidFill>
                  <a:srgbClr val="000000"/>
                </a:solidFill>
                <a:latin typeface="Trebuchet MS" panose="020B0603020202020204" pitchFamily="34" charset="0"/>
                <a:ea typeface="Times New Roman" panose="02020603050405020304" pitchFamily="18" charset="0"/>
              </a:rPr>
              <a:t>. 3,9-10</a:t>
            </a:r>
          </a:p>
          <a:p>
            <a:pPr>
              <a:spcAft>
                <a:spcPts val="0"/>
              </a:spcAft>
            </a:pPr>
            <a:r>
              <a:rPr lang="nb-NO" dirty="0" smtClean="0">
                <a:solidFill>
                  <a:srgbClr val="000000"/>
                </a:solidFill>
                <a:latin typeface="Trebuchet MS" panose="020B0603020202020204" pitchFamily="34" charset="0"/>
                <a:ea typeface="Times New Roman" panose="02020603050405020304" pitchFamily="18" charset="0"/>
              </a:rPr>
              <a:t>Lukas 6,38</a:t>
            </a:r>
            <a:endParaRPr lang="en-US" dirty="0" smtClean="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3714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342900" lvl="0" indent="-342900">
              <a:spcAft>
                <a:spcPts val="0"/>
              </a:spcAft>
              <a:tabLst>
                <a:tab pos="457200" algn="l"/>
              </a:tabLst>
            </a:pPr>
            <a:r>
              <a:rPr lang="nb-NO" b="1" dirty="0">
                <a:solidFill>
                  <a:srgbClr val="000000"/>
                </a:solidFill>
                <a:latin typeface="Trebuchet MS" panose="020B0603020202020204" pitchFamily="34" charset="0"/>
                <a:ea typeface="Times New Roman" panose="02020603050405020304" pitchFamily="18" charset="0"/>
              </a:rPr>
              <a:t>Å gi  er en investering for evigheten.</a:t>
            </a:r>
            <a:r>
              <a:rPr lang="en-US" sz="6600" dirty="0" smtClean="0">
                <a:effectLst/>
                <a:latin typeface="Times New Roman" panose="02020603050405020304" pitchFamily="18" charset="0"/>
                <a:ea typeface="Times New Roman" panose="02020603050405020304" pitchFamily="18" charset="0"/>
              </a:rPr>
              <a:t/>
            </a:r>
            <a:br>
              <a:rPr lang="en-US" sz="6600" dirty="0" smtClean="0">
                <a:effectLst/>
                <a:latin typeface="Times New Roman" panose="02020603050405020304" pitchFamily="18" charset="0"/>
                <a:ea typeface="Times New Roman" panose="02020603050405020304" pitchFamily="18" charset="0"/>
              </a:rPr>
            </a:br>
            <a:endParaRPr lang="en-US" dirty="0"/>
          </a:p>
        </p:txBody>
      </p:sp>
      <p:sp>
        <p:nvSpPr>
          <p:cNvPr id="3" name="Plassholder for innhold 2"/>
          <p:cNvSpPr>
            <a:spLocks noGrp="1"/>
          </p:cNvSpPr>
          <p:nvPr>
            <p:ph idx="1"/>
          </p:nvPr>
        </p:nvSpPr>
        <p:spPr/>
        <p:txBody>
          <a:bodyPr/>
          <a:lstStyle/>
          <a:p>
            <a:r>
              <a:rPr lang="nb-NO" dirty="0">
                <a:solidFill>
                  <a:srgbClr val="000000"/>
                </a:solidFill>
                <a:latin typeface="Times New Roman" panose="02020603050405020304" pitchFamily="18" charset="0"/>
                <a:ea typeface="Times New Roman" panose="02020603050405020304" pitchFamily="18" charset="0"/>
              </a:rPr>
              <a:t>Slik samler de seg en skatt som blir en god grunnvoll for fremtiden, så de kan vinne det virkelige </a:t>
            </a:r>
            <a:r>
              <a:rPr lang="nb-NO" dirty="0" smtClean="0">
                <a:solidFill>
                  <a:srgbClr val="000000"/>
                </a:solidFill>
                <a:latin typeface="Times New Roman" panose="02020603050405020304" pitchFamily="18" charset="0"/>
                <a:ea typeface="Times New Roman" panose="02020603050405020304" pitchFamily="18" charset="0"/>
              </a:rPr>
              <a:t>livet</a:t>
            </a:r>
          </a:p>
          <a:p>
            <a:pPr marL="0" indent="0">
              <a:buNone/>
            </a:pPr>
            <a:r>
              <a:rPr lang="nb-NO" dirty="0" smtClean="0">
                <a:solidFill>
                  <a:srgbClr val="000000"/>
                </a:solidFill>
                <a:latin typeface="Times New Roman" panose="02020603050405020304" pitchFamily="18" charset="0"/>
              </a:rPr>
              <a:t>( 1 Tim 6,19)</a:t>
            </a:r>
            <a:endParaRPr lang="en-US" dirty="0"/>
          </a:p>
        </p:txBody>
      </p:sp>
    </p:spTree>
    <p:extLst>
      <p:ext uri="{BB962C8B-B14F-4D97-AF65-F5344CB8AC3E}">
        <p14:creationId xmlns:p14="http://schemas.microsoft.com/office/powerpoint/2010/main" val="154028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marL="342900" lvl="0" indent="-342900">
              <a:spcAft>
                <a:spcPts val="0"/>
              </a:spcAft>
              <a:tabLst>
                <a:tab pos="457200" algn="l"/>
              </a:tabLst>
            </a:pPr>
            <a:r>
              <a:rPr lang="nb-NO" b="1" dirty="0">
                <a:solidFill>
                  <a:srgbClr val="000000"/>
                </a:solidFill>
                <a:latin typeface="Trebuchet MS" panose="020B0603020202020204" pitchFamily="34" charset="0"/>
                <a:ea typeface="Times New Roman" panose="02020603050405020304" pitchFamily="18" charset="0"/>
              </a:rPr>
              <a:t>Ved å gi får du velsignelser </a:t>
            </a:r>
            <a:r>
              <a:rPr lang="nb-NO" b="1" dirty="0" smtClean="0">
                <a:solidFill>
                  <a:srgbClr val="000000"/>
                </a:solidFill>
                <a:latin typeface="Trebuchet MS" panose="020B0603020202020204" pitchFamily="34" charset="0"/>
                <a:ea typeface="Times New Roman" panose="02020603050405020304" pitchFamily="18" charset="0"/>
              </a:rPr>
              <a:t>tilbake.</a:t>
            </a:r>
            <a:r>
              <a:rPr lang="en-US" sz="6600" dirty="0" smtClean="0">
                <a:effectLst/>
                <a:latin typeface="Times New Roman" panose="02020603050405020304" pitchFamily="18" charset="0"/>
                <a:ea typeface="Times New Roman" panose="02020603050405020304" pitchFamily="18" charset="0"/>
              </a:rPr>
              <a:t/>
            </a:r>
            <a:br>
              <a:rPr lang="en-US" sz="6600" dirty="0" smtClean="0">
                <a:effectLst/>
                <a:latin typeface="Times New Roman" panose="02020603050405020304" pitchFamily="18" charset="0"/>
                <a:ea typeface="Times New Roman" panose="02020603050405020304" pitchFamily="18" charset="0"/>
              </a:rPr>
            </a:br>
            <a:endParaRPr lang="en-US" dirty="0"/>
          </a:p>
        </p:txBody>
      </p:sp>
      <p:sp>
        <p:nvSpPr>
          <p:cNvPr id="3" name="Plassholder for innhold 2"/>
          <p:cNvSpPr>
            <a:spLocks noGrp="1"/>
          </p:cNvSpPr>
          <p:nvPr>
            <p:ph idx="1"/>
          </p:nvPr>
        </p:nvSpPr>
        <p:spPr/>
        <p:txBody>
          <a:bodyPr/>
          <a:lstStyle/>
          <a:p>
            <a:r>
              <a:rPr lang="nb-NO" b="1" dirty="0" smtClean="0"/>
              <a:t>Gi, så skal dere få  </a:t>
            </a:r>
            <a:r>
              <a:rPr lang="nb-NO" dirty="0" smtClean="0"/>
              <a:t>(Lukas 6,38)</a:t>
            </a:r>
          </a:p>
          <a:p>
            <a:pPr marL="0" indent="0">
              <a:buNone/>
            </a:pPr>
            <a:endParaRPr lang="nb-NO" dirty="0" smtClean="0"/>
          </a:p>
          <a:p>
            <a:r>
              <a:rPr lang="nb-NO"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Ordspråkene </a:t>
            </a:r>
            <a:r>
              <a:rPr lang="nb-NO"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11,25</a:t>
            </a:r>
            <a:endParaRPr lang="en-US" dirty="0"/>
          </a:p>
        </p:txBody>
      </p:sp>
    </p:spTree>
    <p:extLst>
      <p:ext uri="{BB962C8B-B14F-4D97-AF65-F5344CB8AC3E}">
        <p14:creationId xmlns:p14="http://schemas.microsoft.com/office/powerpoint/2010/main" val="173499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latin typeface="Times New Roman" panose="02020603050405020304" pitchFamily="18" charset="0"/>
                <a:ea typeface="Times New Roman" panose="02020603050405020304" pitchFamily="18" charset="0"/>
              </a:rPr>
              <a:t>Ved å gi blir du lykkelig!</a:t>
            </a:r>
            <a:endParaRPr lang="en-US" dirty="0"/>
          </a:p>
        </p:txBody>
      </p:sp>
      <p:sp>
        <p:nvSpPr>
          <p:cNvPr id="3" name="Plassholder for innhold 2"/>
          <p:cNvSpPr>
            <a:spLocks noGrp="1"/>
          </p:cNvSpPr>
          <p:nvPr>
            <p:ph idx="1"/>
          </p:nvPr>
        </p:nvSpPr>
        <p:spPr/>
        <p:txBody>
          <a:bodyPr/>
          <a:lstStyle/>
          <a:p>
            <a:r>
              <a:rPr lang="nb-NO" dirty="0">
                <a:latin typeface="Times New Roman" panose="02020603050405020304" pitchFamily="18" charset="0"/>
                <a:ea typeface="Times New Roman" panose="02020603050405020304" pitchFamily="18" charset="0"/>
              </a:rPr>
              <a:t>det er en større lykke å gi enn å få     </a:t>
            </a:r>
            <a:r>
              <a:rPr lang="nb-NO" dirty="0" smtClean="0">
                <a:latin typeface="Times New Roman" panose="02020603050405020304" pitchFamily="18" charset="0"/>
                <a:ea typeface="Times New Roman" panose="02020603050405020304" pitchFamily="18" charset="0"/>
              </a:rPr>
              <a:t>(</a:t>
            </a:r>
            <a:r>
              <a:rPr lang="nb-NO" dirty="0" err="1" smtClean="0">
                <a:latin typeface="Times New Roman" panose="02020603050405020304" pitchFamily="18" charset="0"/>
                <a:ea typeface="Times New Roman" panose="02020603050405020304" pitchFamily="18" charset="0"/>
              </a:rPr>
              <a:t>Ap.gj</a:t>
            </a:r>
            <a:r>
              <a:rPr lang="nb-NO" dirty="0" smtClean="0">
                <a:latin typeface="Times New Roman" panose="02020603050405020304" pitchFamily="18" charset="0"/>
                <a:ea typeface="Times New Roman" panose="02020603050405020304" pitchFamily="18" charset="0"/>
              </a:rPr>
              <a:t> 20,35)</a:t>
            </a:r>
            <a:endParaRPr lang="en-US" dirty="0"/>
          </a:p>
        </p:txBody>
      </p:sp>
    </p:spTree>
    <p:extLst>
      <p:ext uri="{BB962C8B-B14F-4D97-AF65-F5344CB8AC3E}">
        <p14:creationId xmlns:p14="http://schemas.microsoft.com/office/powerpoint/2010/main" val="44783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Gi tiende</a:t>
            </a:r>
            <a:endParaRPr lang="en-US" b="1" dirty="0"/>
          </a:p>
        </p:txBody>
      </p:sp>
      <p:sp>
        <p:nvSpPr>
          <p:cNvPr id="3" name="Plassholder for innhold 2"/>
          <p:cNvSpPr>
            <a:spLocks noGrp="1"/>
          </p:cNvSpPr>
          <p:nvPr>
            <p:ph idx="1"/>
          </p:nvPr>
        </p:nvSpPr>
        <p:spPr/>
        <p:txBody>
          <a:bodyPr/>
          <a:lstStyle/>
          <a:p>
            <a:r>
              <a:rPr lang="nb-NO" dirty="0">
                <a:latin typeface="Times New Roman" panose="02020603050405020304" pitchFamily="18" charset="0"/>
                <a:ea typeface="Times New Roman" panose="02020603050405020304" pitchFamily="18" charset="0"/>
              </a:rPr>
              <a:t>Mal </a:t>
            </a:r>
            <a:r>
              <a:rPr lang="nb-NO" dirty="0" smtClean="0">
                <a:latin typeface="Times New Roman" panose="02020603050405020304" pitchFamily="18" charset="0"/>
                <a:ea typeface="Times New Roman" panose="02020603050405020304" pitchFamily="18" charset="0"/>
              </a:rPr>
              <a:t>3,8</a:t>
            </a:r>
          </a:p>
          <a:p>
            <a:r>
              <a:rPr lang="nb-NO" dirty="0" smtClean="0">
                <a:latin typeface="Times New Roman" panose="02020603050405020304" pitchFamily="18" charset="0"/>
              </a:rPr>
              <a:t>Matt 23,23</a:t>
            </a:r>
            <a:endParaRPr lang="en-US" dirty="0"/>
          </a:p>
        </p:txBody>
      </p:sp>
    </p:spTree>
    <p:extLst>
      <p:ext uri="{BB962C8B-B14F-4D97-AF65-F5344CB8AC3E}">
        <p14:creationId xmlns:p14="http://schemas.microsoft.com/office/powerpoint/2010/main" val="19831423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s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434</TotalTime>
  <Words>258</Words>
  <Application>Microsoft Office PowerPoint</Application>
  <PresentationFormat>Widescreen</PresentationFormat>
  <Paragraphs>32</Paragraphs>
  <Slides>9</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Garamond</vt:lpstr>
      <vt:lpstr>Times New Roman</vt:lpstr>
      <vt:lpstr>Trebuchet MS</vt:lpstr>
      <vt:lpstr>Organisk</vt:lpstr>
      <vt:lpstr>Vær ikke bekymret</vt:lpstr>
      <vt:lpstr>Å gi gjør deg lik Gud. </vt:lpstr>
      <vt:lpstr>Å gi drar deg nærmere Gud. </vt:lpstr>
      <vt:lpstr>Å gi  er motgift mot  materialisme. </vt:lpstr>
      <vt:lpstr>Å gi styrker din tro. </vt:lpstr>
      <vt:lpstr>Å gi  er en investering for evigheten. </vt:lpstr>
      <vt:lpstr>Ved å gi får du velsignelser tilbake. </vt:lpstr>
      <vt:lpstr>Ved å gi blir du lykkelig!</vt:lpstr>
      <vt:lpstr>Gi tiende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Pal</dc:creator>
  <cp:lastModifiedBy>Pal</cp:lastModifiedBy>
  <cp:revision>6</cp:revision>
  <dcterms:created xsi:type="dcterms:W3CDTF">2016-06-11T15:53:11Z</dcterms:created>
  <dcterms:modified xsi:type="dcterms:W3CDTF">2019-05-05T06:49:01Z</dcterms:modified>
</cp:coreProperties>
</file>